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7" r:id="rId4"/>
  </p:sldMasterIdLst>
  <p:notesMasterIdLst>
    <p:notesMasterId r:id="rId13"/>
  </p:notesMasterIdLst>
  <p:handoutMasterIdLst>
    <p:handoutMasterId r:id="rId14"/>
  </p:handoutMasterIdLst>
  <p:sldIdLst>
    <p:sldId id="377" r:id="rId5"/>
    <p:sldId id="383" r:id="rId6"/>
    <p:sldId id="258" r:id="rId7"/>
    <p:sldId id="384" r:id="rId8"/>
    <p:sldId id="381" r:id="rId9"/>
    <p:sldId id="389" r:id="rId10"/>
    <p:sldId id="388" r:id="rId11"/>
    <p:sldId id="379" r:id="rId12"/>
  </p:sldIdLst>
  <p:sldSz cx="12192000" cy="6858000"/>
  <p:notesSz cx="6858000" cy="9144000"/>
  <p:defaultTextStyle>
    <a:defPPr>
      <a:defRPr lang="ar-SA"/>
    </a:defPPr>
    <a:lvl1pPr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B Kamran" pitchFamily="2" charset="-78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B Kamran" pitchFamily="2" charset="-78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B Kamran" pitchFamily="2" charset="-78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B Kamran" pitchFamily="2" charset="-78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B Kamran" pitchFamily="2" charset="-78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B Kamran" pitchFamily="2" charset="-78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B Kamran" pitchFamily="2" charset="-78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B Kamran" pitchFamily="2" charset="-78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B Kamran" pitchFamily="2" charset="-7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FFE7"/>
    <a:srgbClr val="C4C4C4"/>
    <a:srgbClr val="F0F0F0"/>
    <a:srgbClr val="E6E6E6"/>
    <a:srgbClr val="B6B6B6"/>
    <a:srgbClr val="808000"/>
    <a:srgbClr val="EEEEEE"/>
    <a:srgbClr val="6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92" autoAdjust="0"/>
    <p:restoredTop sz="84631" autoAdjust="0"/>
  </p:normalViewPr>
  <p:slideViewPr>
    <p:cSldViewPr>
      <p:cViewPr varScale="1">
        <p:scale>
          <a:sx n="73" d="100"/>
          <a:sy n="73" d="100"/>
        </p:scale>
        <p:origin x="840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1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DCFC092-18BF-475D-A6C7-BCA173F0F38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27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8887E00-939C-429F-92FD-81708FAB8DA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777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76FCEF-A421-45F9-8ABD-930ED7758425}" type="slidenum">
              <a:rPr lang="ar-SA" smtClean="0"/>
              <a:pPr/>
              <a:t>1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a-IR" dirty="0"/>
              <a:t>کارگاه</a:t>
            </a:r>
            <a:r>
              <a:rPr lang="fa-IR" baseline="0" dirty="0"/>
              <a:t> طراحی دوره برخط – سید امید فاطمی – نمونه </a:t>
            </a:r>
            <a:r>
              <a:rPr lang="fa-IR" baseline="0"/>
              <a:t>پاورپوینت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73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887E00-939C-429F-92FD-81708FAB8DA5}" type="slidenum">
              <a:rPr lang="ar-SA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26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887E00-939C-429F-92FD-81708FAB8DA5}" type="slidenum">
              <a:rPr lang="ar-SA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89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812800" y="1219200"/>
            <a:ext cx="105664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0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2641601" y="3962400"/>
            <a:ext cx="8682567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000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6401" y="1524000"/>
            <a:ext cx="10977033" cy="2209800"/>
          </a:xfrm>
        </p:spPr>
        <p:txBody>
          <a:bodyPr/>
          <a:lstStyle>
            <a:lvl1pPr algn="ctr">
              <a:defRPr sz="5000"/>
            </a:lvl1pPr>
          </a:lstStyle>
          <a:p>
            <a:r>
              <a:rPr lang="en-US" altLang="en-US" dirty="0"/>
              <a:t>Click to edit Master title style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962400"/>
            <a:ext cx="10769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>
                <a:cs typeface="B Kamran Outline" pitchFamily="2" charset="-78"/>
              </a:defRPr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نام استاد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22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3CCCA-D793-43F4-9E17-9D2CFA7582B7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32000" y="6248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600" b="1" smtClean="0">
                <a:latin typeface="Garamond" pitchFamily="18" charset="0"/>
              </a:defRPr>
            </a:lvl1pPr>
          </a:lstStyle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نام استاد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D8BF7-10DE-4854-8017-BB139297D211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نام استاد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67D23-051E-468E-865E-D61F82A9E5C7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نام استاد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A2402-6894-45A8-A298-C8417C7744FD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 (w/o animat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spect="1"/>
          </p:cNvSpPr>
          <p:nvPr>
            <p:ph type="title"/>
          </p:nvPr>
        </p:nvSpPr>
        <p:spPr>
          <a:xfrm>
            <a:off x="609600" y="277813"/>
            <a:ext cx="10972800" cy="1077218"/>
          </a:xfrm>
        </p:spPr>
        <p:txBody>
          <a:bodyPr wrap="square">
            <a:normAutofit/>
          </a:bodyPr>
          <a:lstStyle>
            <a:lvl1pPr algn="l" rtl="0">
              <a:defRPr sz="4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algn="l" rtl="0">
              <a:defRPr/>
            </a:lvl1pPr>
            <a:lvl2pPr algn="l" rtl="0">
              <a:defRPr/>
            </a:lvl2pPr>
            <a:lvl3pPr algn="l" rtl="0">
              <a:defRPr/>
            </a:lvl3pPr>
            <a:lvl4pPr algn="l" rtl="0">
              <a:defRPr/>
            </a:lvl4pPr>
            <a:lvl5pPr algn="l" rtl="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نام استاد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62766-2247-46A6-AF1D-69ACE70C133C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6360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 rtl="0">
              <a:defRPr sz="5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algn="l" rtl="0">
              <a:defRPr/>
            </a:lvl1pPr>
            <a:lvl2pPr algn="l" rtl="0">
              <a:defRPr/>
            </a:lvl2pPr>
            <a:lvl3pPr algn="l" rtl="0">
              <a:defRPr/>
            </a:lvl3pPr>
            <a:lvl4pPr algn="l" rtl="0">
              <a:defRPr/>
            </a:lvl4pPr>
            <a:lvl5pPr algn="l" rtl="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نام استاد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62766-2247-46A6-AF1D-69ACE70C133C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Fars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نام استاد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62766-2247-46A6-AF1D-69ACE70C133C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823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نام استاد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530BF-FB48-46DD-B8FD-A591A621E379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نام استاد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C8E52-C650-4C7A-B283-19B396E41453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نام استاد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8C27E-6983-4ACB-A573-446D883D25C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" grpId="0" build="p" bldLvl="2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 build="p" bldLvl="2"/>
      <p:bldP spid="6" grpId="0" build="p" bldLvl="2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نام استاد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8A6CF-17D7-43EB-8375-E62797DA4CBA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نام استاد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21F0B-91F4-4589-B2D3-19C7DCC5E46A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نام استاد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5B068-D317-463E-AE12-4F859782ED51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Garamond" pitchFamily="18" charset="0"/>
                <a:cs typeface="Arial" charset="0"/>
              </a:defRPr>
            </a:lvl1pPr>
          </a:lstStyle>
          <a:p>
            <a:r>
              <a:rPr lang="en-US" altLang="en-US"/>
              <a:t>نام استاد</a:t>
            </a:r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32000" y="6248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600" b="1" smtClean="0">
                <a:latin typeface="Garamond" pitchFamily="18" charset="0"/>
              </a:defRPr>
            </a:lvl1pPr>
          </a:lstStyle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312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Arial" charset="0"/>
              </a:defRPr>
            </a:lvl1pPr>
          </a:lstStyle>
          <a:p>
            <a:pPr>
              <a:defRPr/>
            </a:pPr>
            <a:fld id="{52B094A9-CBBF-41F3-88B2-553C21A703E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1143" name="Freeform 7"/>
          <p:cNvSpPr>
            <a:spLocks noChangeArrowheads="1"/>
          </p:cNvSpPr>
          <p:nvPr/>
        </p:nvSpPr>
        <p:spPr bwMode="auto">
          <a:xfrm>
            <a:off x="508000" y="228600"/>
            <a:ext cx="109728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000"/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09600" y="6172200"/>
            <a:ext cx="109728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84" r:id="rId2"/>
    <p:sldLayoutId id="2147483796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5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bldLvl="2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1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11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11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1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11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11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1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11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11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1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11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11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1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11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11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/>
  <p:txStyles>
    <p:titleStyle>
      <a:lvl1pPr algn="r" rtl="1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+mj-lt"/>
          <a:ea typeface="+mj-ea"/>
          <a:cs typeface="+mj-cs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itchFamily="18" charset="0"/>
          <a:cs typeface="B Titr" pitchFamily="2" charset="-78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itchFamily="18" charset="0"/>
          <a:cs typeface="B Titr" pitchFamily="2" charset="-78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itchFamily="18" charset="0"/>
          <a:cs typeface="B Titr" pitchFamily="2" charset="-78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itchFamily="18" charset="0"/>
          <a:cs typeface="B Titr" pitchFamily="2" charset="-78"/>
        </a:defRPr>
      </a:lvl5pPr>
      <a:lvl6pPr marL="457200" algn="r" rtl="1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itchFamily="18" charset="0"/>
          <a:cs typeface="B Titr" pitchFamily="2" charset="-78"/>
        </a:defRPr>
      </a:lvl6pPr>
      <a:lvl7pPr marL="914400" algn="r" rtl="1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itchFamily="18" charset="0"/>
          <a:cs typeface="B Titr" pitchFamily="2" charset="-78"/>
        </a:defRPr>
      </a:lvl7pPr>
      <a:lvl8pPr marL="1371600" algn="r" rtl="1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itchFamily="18" charset="0"/>
          <a:cs typeface="B Titr" pitchFamily="2" charset="-78"/>
        </a:defRPr>
      </a:lvl8pPr>
      <a:lvl9pPr marL="1828800" algn="r" rtl="1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itchFamily="18" charset="0"/>
          <a:cs typeface="B Titr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1" y="457200"/>
            <a:ext cx="8478149" cy="6477000"/>
          </a:xfrm>
          <a:prstGeom prst="rect">
            <a:avLst/>
          </a:prstGeom>
        </p:spPr>
      </p:pic>
      <p:sp>
        <p:nvSpPr>
          <p:cNvPr id="6146" name="Rectangle 12"/>
          <p:cNvSpPr>
            <a:spLocks noGrp="1" noChangeArrowheads="1"/>
          </p:cNvSpPr>
          <p:nvPr>
            <p:ph type="ctrTitle"/>
          </p:nvPr>
        </p:nvSpPr>
        <p:spPr>
          <a:xfrm rot="20096711">
            <a:off x="80570" y="1842270"/>
            <a:ext cx="8232775" cy="2209800"/>
          </a:xfrm>
          <a:solidFill>
            <a:schemeClr val="bg1">
              <a:alpha val="0"/>
            </a:schemeClr>
          </a:solidFill>
        </p:spPr>
        <p:txBody>
          <a:bodyPr/>
          <a:lstStyle/>
          <a:p>
            <a:pPr rtl="0"/>
            <a:r>
              <a:rPr lang="fa-IR" dirty="0"/>
              <a:t>عنوان درس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/>
              <a:t>نام استاد</a:t>
            </a:r>
          </a:p>
          <a:p>
            <a:r>
              <a:rPr lang="fa-IR" dirty="0"/>
              <a:t>دانشگاه تهران</a:t>
            </a:r>
          </a:p>
          <a:p>
            <a:endParaRPr lang="fa-IR" dirty="0"/>
          </a:p>
        </p:txBody>
      </p:sp>
      <p:sp>
        <p:nvSpPr>
          <p:cNvPr id="6148" name="Date Placeholder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en-US"/>
              <a:t>نام استاد</a:t>
            </a:r>
            <a:endParaRPr lang="en-US" alt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EE476F-BEE6-492D-8C58-66B7A21F95B5}" type="slidenum">
              <a:rPr lang="ar-SA" altLang="en-US" smtClean="0"/>
              <a:pPr/>
              <a:t>1</a:t>
            </a:fld>
            <a:endParaRPr lang="en-US" altLang="en-US"/>
          </a:p>
        </p:txBody>
      </p: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1752600" y="0"/>
            <a:ext cx="8610600" cy="137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1"/>
            <a:r>
              <a:rPr lang="fa-IR" sz="8000" b="1">
                <a:solidFill>
                  <a:srgbClr val="820000"/>
                </a:solidFill>
                <a:latin typeface="Garamond" pitchFamily="18" charset="0"/>
                <a:cs typeface="Andalus" pitchFamily="2" charset="-78"/>
              </a:rPr>
              <a:t>بسم الله الرحمن الرحيم</a:t>
            </a:r>
            <a:endParaRPr lang="en-US" sz="8000" b="1">
              <a:solidFill>
                <a:srgbClr val="820000"/>
              </a:solidFill>
              <a:latin typeface="Garamond" pitchFamily="18" charset="0"/>
              <a:cs typeface="Andalus" pitchFamily="2" charset="-7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 dirty="0"/>
          </a:p>
        </p:txBody>
      </p:sp>
      <p:sp>
        <p:nvSpPr>
          <p:cNvPr id="9" name="Rectangle 12"/>
          <p:cNvSpPr txBox="1">
            <a:spLocks noChangeArrowheads="1"/>
          </p:cNvSpPr>
          <p:nvPr/>
        </p:nvSpPr>
        <p:spPr bwMode="auto">
          <a:xfrm>
            <a:off x="1903413" y="4876800"/>
            <a:ext cx="8232775" cy="1387594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1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2"/>
                </a:solidFill>
                <a:latin typeface="Garamond" pitchFamily="18" charset="0"/>
                <a:cs typeface="B Titr" pitchFamily="2" charset="-78"/>
              </a:defRPr>
            </a:lvl2pPr>
            <a:lvl3pPr algn="r" rtl="1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2"/>
                </a:solidFill>
                <a:latin typeface="Garamond" pitchFamily="18" charset="0"/>
                <a:cs typeface="B Titr" pitchFamily="2" charset="-78"/>
              </a:defRPr>
            </a:lvl3pPr>
            <a:lvl4pPr algn="r" rtl="1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2"/>
                </a:solidFill>
                <a:latin typeface="Garamond" pitchFamily="18" charset="0"/>
                <a:cs typeface="B Titr" pitchFamily="2" charset="-78"/>
              </a:defRPr>
            </a:lvl4pPr>
            <a:lvl5pPr algn="r" rtl="1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2"/>
                </a:solidFill>
                <a:latin typeface="Garamond" pitchFamily="18" charset="0"/>
                <a:cs typeface="B Titr" pitchFamily="2" charset="-78"/>
              </a:defRPr>
            </a:lvl5pPr>
            <a:lvl6pPr marL="457200" algn="r" rtl="1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2"/>
                </a:solidFill>
                <a:latin typeface="Garamond" pitchFamily="18" charset="0"/>
                <a:cs typeface="B Titr" pitchFamily="2" charset="-78"/>
              </a:defRPr>
            </a:lvl6pPr>
            <a:lvl7pPr marL="914400" algn="r" rtl="1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2"/>
                </a:solidFill>
                <a:latin typeface="Garamond" pitchFamily="18" charset="0"/>
                <a:cs typeface="B Titr" pitchFamily="2" charset="-78"/>
              </a:defRPr>
            </a:lvl7pPr>
            <a:lvl8pPr marL="1371600" algn="r" rtl="1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2"/>
                </a:solidFill>
                <a:latin typeface="Garamond" pitchFamily="18" charset="0"/>
                <a:cs typeface="B Titr" pitchFamily="2" charset="-78"/>
              </a:defRPr>
            </a:lvl8pPr>
            <a:lvl9pPr marL="1828800" algn="r" rtl="1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2"/>
                </a:solidFill>
                <a:latin typeface="Garamond" pitchFamily="18" charset="0"/>
                <a:cs typeface="B Titr" pitchFamily="2" charset="-78"/>
              </a:defRPr>
            </a:lvl9pPr>
          </a:lstStyle>
          <a:p>
            <a:pPr rtl="0"/>
            <a:r>
              <a:rPr lang="fa-IR" dirty="0"/>
              <a:t>عنوان مبحث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2633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226EF62-902D-4F07-BF1F-E26D562E07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fa-IR" dirty="0"/>
            </a:br>
            <a:r>
              <a:rPr lang="fa-IR" dirty="0"/>
              <a:t>سوال </a:t>
            </a:r>
            <a:r>
              <a:rPr lang="fa-IR" dirty="0" err="1"/>
              <a:t>انگیزشی</a:t>
            </a:r>
            <a:endParaRPr lang="en-US" dirty="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DFCC4020-D249-40CB-AF9A-D32C480C5C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/>
              <a:t>اهمیت بحث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0AF39-8BE3-449D-AA06-A06A9B84F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نام استاد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39670-3A4C-4577-8237-6A879E410A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0262766-2247-46A6-AF1D-69ACE70C133C}" type="slidenum">
              <a:rPr lang="ar-SA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81F66-FA58-4B9A-823B-FC5B8F966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/>
          </a:p>
        </p:txBody>
      </p:sp>
      <p:sp>
        <p:nvSpPr>
          <p:cNvPr id="10" name="Thought Bubble: Cloud 9">
            <a:extLst>
              <a:ext uri="{FF2B5EF4-FFF2-40B4-BE49-F238E27FC236}">
                <a16:creationId xmlns:a16="http://schemas.microsoft.com/office/drawing/2014/main" id="{52DDFF14-F3DE-4DBF-AB67-793EAC31F8FA}"/>
              </a:ext>
            </a:extLst>
          </p:cNvPr>
          <p:cNvSpPr/>
          <p:nvPr/>
        </p:nvSpPr>
        <p:spPr bwMode="auto">
          <a:xfrm>
            <a:off x="6400800" y="-183440"/>
            <a:ext cx="4800600" cy="2667000"/>
          </a:xfrm>
          <a:prstGeom prst="cloudCallou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fa-IR" sz="3200" b="1" dirty="0">
                <a:solidFill>
                  <a:prstClr val="black"/>
                </a:solidFill>
                <a:latin typeface="Perpetua"/>
                <a:cs typeface="B Nazanin" pitchFamily="2" charset="-78"/>
              </a:rPr>
              <a:t>سوال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1" name="Thought Bubble: Cloud 10">
            <a:extLst>
              <a:ext uri="{FF2B5EF4-FFF2-40B4-BE49-F238E27FC236}">
                <a16:creationId xmlns:a16="http://schemas.microsoft.com/office/drawing/2014/main" id="{DE16BCFD-9D98-4C84-849F-4FC9055F86E0}"/>
              </a:ext>
            </a:extLst>
          </p:cNvPr>
          <p:cNvSpPr/>
          <p:nvPr/>
        </p:nvSpPr>
        <p:spPr bwMode="auto">
          <a:xfrm rot="19600684">
            <a:off x="-83613" y="3505199"/>
            <a:ext cx="4800600" cy="2667000"/>
          </a:xfrm>
          <a:prstGeom prst="cloudCallou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fa-IR" sz="3200" b="1" dirty="0">
                <a:solidFill>
                  <a:prstClr val="black"/>
                </a:solidFill>
                <a:latin typeface="Perpetua"/>
                <a:cs typeface="B Nazanin" pitchFamily="2" charset="-78"/>
              </a:rPr>
              <a:t>آینده خوب بعد از داشتن این دانش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2" name="Thought Bubble: Cloud 11">
            <a:extLst>
              <a:ext uri="{FF2B5EF4-FFF2-40B4-BE49-F238E27FC236}">
                <a16:creationId xmlns:a16="http://schemas.microsoft.com/office/drawing/2014/main" id="{89CBB1D6-C266-48EF-920A-B4AC89CC3559}"/>
              </a:ext>
            </a:extLst>
          </p:cNvPr>
          <p:cNvSpPr/>
          <p:nvPr/>
        </p:nvSpPr>
        <p:spPr bwMode="auto">
          <a:xfrm rot="2280831">
            <a:off x="7717857" y="3252744"/>
            <a:ext cx="4800600" cy="2667000"/>
          </a:xfrm>
          <a:prstGeom prst="cloudCallou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fa-IR" sz="3200" b="1" dirty="0">
                <a:solidFill>
                  <a:prstClr val="black"/>
                </a:solidFill>
                <a:latin typeface="Perpetua"/>
                <a:cs typeface="B Nazanin" pitchFamily="2" charset="-78"/>
              </a:rPr>
              <a:t>دغدغه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432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هدف – پیامدهای یادگیری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5400" dirty="0"/>
              <a:t>هدف</a:t>
            </a:r>
          </a:p>
          <a:p>
            <a:r>
              <a:rPr lang="fa-IR" sz="5400" dirty="0"/>
              <a:t>پیامد یک</a:t>
            </a:r>
          </a:p>
          <a:p>
            <a:r>
              <a:rPr lang="fa-IR" sz="5400" dirty="0"/>
              <a:t>پیامد دو</a:t>
            </a:r>
          </a:p>
          <a:p>
            <a:endParaRPr lang="fa-IR" sz="5400" dirty="0"/>
          </a:p>
          <a:p>
            <a:pPr marL="0" indent="0">
              <a:buNone/>
            </a:pPr>
            <a:endParaRPr lang="en-US" sz="5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نام استاد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62766-2247-46A6-AF1D-69ACE70C133C}" type="slidenum">
              <a:rPr lang="ar-SA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753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12883-33C6-47DA-999E-3F9AD1674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مطالب قبلی و فهرست مطالب این ارائه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E6B1A-07DE-4FE3-BF20-2626E55A8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مطلبی که باید از قبل بدانند.</a:t>
            </a:r>
          </a:p>
          <a:p>
            <a:endParaRPr lang="fa-IR" dirty="0"/>
          </a:p>
          <a:p>
            <a:r>
              <a:rPr lang="fa-IR" dirty="0"/>
              <a:t>فهرست مطالب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2A8F5-2584-46F9-8976-4D57A8D1B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نام استاد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1C2DC-667C-46E5-BD02-3AA90331D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13C45-DB11-4EE6-85C6-09DCB31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62766-2247-46A6-AF1D-69ACE70C133C}" type="slidenum">
              <a:rPr lang="ar-SA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9206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70163-03F2-48D1-A3FB-E9517AAAC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موضوع یک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11EDA-958B-44B8-B9C5-D236F4BD7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713287"/>
          </a:xfrm>
        </p:spPr>
        <p:txBody>
          <a:bodyPr/>
          <a:lstStyle/>
          <a:p>
            <a:r>
              <a:rPr lang="fa-IR" dirty="0"/>
              <a:t>نکته یک</a:t>
            </a:r>
          </a:p>
          <a:p>
            <a:r>
              <a:rPr lang="fa-IR" dirty="0"/>
              <a:t>...</a:t>
            </a:r>
          </a:p>
          <a:p>
            <a:pPr marL="0" indent="0">
              <a:buNone/>
            </a:pPr>
            <a:endParaRPr lang="fa-IR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CDE6E-1B2F-4AB4-A07B-F6CA265C4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نام استاد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A5EE3-0C8A-4D36-BB91-21C916E89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F06FE-7DD4-49FD-A59E-4949D2C92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62766-2247-46A6-AF1D-69ACE70C133C}" type="slidenum">
              <a:rPr lang="ar-SA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6868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70163-03F2-48D1-A3FB-E9517AAAC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موضوع دو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11EDA-958B-44B8-B9C5-D236F4BD7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713287"/>
          </a:xfrm>
        </p:spPr>
        <p:txBody>
          <a:bodyPr/>
          <a:lstStyle/>
          <a:p>
            <a:r>
              <a:rPr lang="fa-IR" dirty="0"/>
              <a:t>نکته یک</a:t>
            </a:r>
          </a:p>
          <a:p>
            <a:r>
              <a:rPr lang="fa-IR" dirty="0"/>
              <a:t>...</a:t>
            </a:r>
          </a:p>
          <a:p>
            <a:pPr marL="0" indent="0">
              <a:buNone/>
            </a:pPr>
            <a:endParaRPr lang="fa-IR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CDE6E-1B2F-4AB4-A07B-F6CA265C4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نام استاد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A5EE3-0C8A-4D36-BB91-21C916E89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F06FE-7DD4-49FD-A59E-4949D2C92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62766-2247-46A6-AF1D-69ACE70C133C}" type="slidenum">
              <a:rPr lang="ar-SA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9631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05F82-3B05-41E8-8C7C-8F2845483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جمع بندی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FEB7E-0032-44CC-B4DB-59FED4DDF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600" dirty="0"/>
              <a:t>موضوع .. </a:t>
            </a:r>
            <a:endParaRPr lang="en-US" sz="3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9E6AC-D8DB-44A1-B127-DDDBA0F1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نام استاد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B9010-93A0-4EE1-B3CD-F190A99C3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0A19B-1AB3-46C0-A551-CE75BBBE9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62766-2247-46A6-AF1D-69ACE70C133C}" type="slidenum">
              <a:rPr lang="ar-SA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5646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/>
              <a:t>پایان</a:t>
            </a:r>
            <a:br>
              <a:rPr lang="fa-IR" dirty="0"/>
            </a:br>
            <a:r>
              <a:rPr lang="fa-IR" dirty="0"/>
              <a:t>مرور ویدیو</a:t>
            </a:r>
            <a:br>
              <a:rPr lang="en-US" dirty="0"/>
            </a:b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981200" y="3962400"/>
            <a:ext cx="8077200" cy="2133600"/>
          </a:xfrm>
        </p:spPr>
        <p:txBody>
          <a:bodyPr/>
          <a:lstStyle/>
          <a:p>
            <a:pPr rtl="0"/>
            <a:r>
              <a:rPr lang="fa-IR" dirty="0"/>
              <a:t>انجام فعالیتهای روی سایت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نام استاد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0262766-2247-46A6-AF1D-69ACE70C133C}" type="slidenum">
              <a:rPr lang="ar-SA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a-IR" altLang="en-US"/>
              <a:t>نام مبحث / نام درس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0613518"/>
      </p:ext>
    </p:extLst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mid2 (titr for titles)">
      <a:majorFont>
        <a:latin typeface="Garamond"/>
        <a:ea typeface=""/>
        <a:cs typeface="B Titr"/>
      </a:majorFont>
      <a:minorFont>
        <a:latin typeface="Arial"/>
        <a:ea typeface=""/>
        <a:cs typeface="B Nazani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B Kamran" pitchFamily="2" charset="-7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B Kamran" pitchFamily="2" charset="-78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2896A6091A9740915B3BFDBEFEF5D0" ma:contentTypeVersion="0" ma:contentTypeDescription="Create a new document." ma:contentTypeScope="" ma:versionID="b65cda65b005f253b67e5e709c2358a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8AB4CED-BD38-49AA-B85E-668810F07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BC2F22F-D0F3-4075-B631-5D1BDCF2C1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978C02-6860-4248-86E9-51A5B16EC9F3}">
  <ds:schemaRefs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33127</TotalTime>
  <Words>145</Words>
  <Application>Microsoft Office PowerPoint</Application>
  <PresentationFormat>Widescreen</PresentationFormat>
  <Paragraphs>56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Garamond</vt:lpstr>
      <vt:lpstr>Perpetua</vt:lpstr>
      <vt:lpstr>Wingdings</vt:lpstr>
      <vt:lpstr>Edge</vt:lpstr>
      <vt:lpstr>عنوان درس</vt:lpstr>
      <vt:lpstr> سوال انگیزشی</vt:lpstr>
      <vt:lpstr>هدف – پیامدهای یادگیری</vt:lpstr>
      <vt:lpstr>مطالب قبلی و فهرست مطالب این ارائه</vt:lpstr>
      <vt:lpstr>موضوع یک</vt:lpstr>
      <vt:lpstr>موضوع دو</vt:lpstr>
      <vt:lpstr>جمع بندی</vt:lpstr>
      <vt:lpstr>پایان مرور ویدیو </vt:lpstr>
    </vt:vector>
  </TitlesOfParts>
  <Company>IRANDOC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ارائه شورای 10 اردیبهشت 90</dc:title>
  <dc:creator>Omid Fatemi</dc:creator>
  <cp:keywords>Technology and Education;eLearning</cp:keywords>
  <cp:lastModifiedBy>msi_laptop1398@outlook.com</cp:lastModifiedBy>
  <cp:revision>1378</cp:revision>
  <dcterms:created xsi:type="dcterms:W3CDTF">2006-04-10T08:55:15Z</dcterms:created>
  <dcterms:modified xsi:type="dcterms:W3CDTF">2019-08-06T17:36:53Z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0x010100102896A6091A9740915B3BFDBEFEF5D0</vt:lpwstr>
  </property>
  <property fmtid="{D5CDD505-2E9C-101B-9397-08002B2CF9AE}" pid="3" name="Approver">
    <vt:lpwstr>Dr.Fatemi</vt:lpwstr>
  </property>
  <property fmtid="{D5CDD505-2E9C-101B-9397-08002B2CF9AE}" pid="4" name="ارسال به">
    <vt:lpwstr/>
  </property>
</Properties>
</file>